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96" r:id="rId6"/>
    <p:sldId id="300" r:id="rId7"/>
    <p:sldId id="260" r:id="rId8"/>
    <p:sldId id="263" r:id="rId9"/>
    <p:sldId id="265" r:id="rId10"/>
    <p:sldId id="270" r:id="rId11"/>
    <p:sldId id="266" r:id="rId12"/>
    <p:sldId id="267" r:id="rId13"/>
    <p:sldId id="298" r:id="rId14"/>
    <p:sldId id="269" r:id="rId15"/>
    <p:sldId id="294" r:id="rId16"/>
    <p:sldId id="299" r:id="rId17"/>
    <p:sldId id="295" r:id="rId18"/>
    <p:sldId id="268" r:id="rId19"/>
    <p:sldId id="290" r:id="rId20"/>
    <p:sldId id="291" r:id="rId21"/>
    <p:sldId id="292" r:id="rId22"/>
    <p:sldId id="293" r:id="rId23"/>
    <p:sldId id="29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5A1EC-9037-4150-BFF5-ADA86303677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DD0BB-4D2C-4B31-A8B3-C64D130C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7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243C2-EEDD-95E7-70C2-6D9CE2297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F2509396-6D88-EA10-FD1E-E2FF8F9EAA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6AC146CC-D125-3DDF-3649-7CFB1DA963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09121CB6-15E2-61D5-50FB-5B295F464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6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9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72515-DC05-37C6-B424-AE6F6783D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788CD04C-8C0B-D944-C898-B42AEE0A7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0384D407-13D6-3860-1CB3-667E1545C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76AACA85-AAE8-AAD1-1FFD-CFB168427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23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7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EEC40-B043-1A6A-1433-12C82F75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E2578ECB-3317-4D2E-0B40-CF7E9D1A1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F1FBC59A-5CC3-91F7-5D49-448F2F0DC1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5E8FAF36-C9A4-E43C-7BAE-EDE2A3BDF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13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0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15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30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0978C-66EB-3353-210D-D5F4741DD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2DB081D5-2ABE-67F2-8A48-30A7B86703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774AACED-623C-054F-FFDF-9EFAA0280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07763DF5-F33A-0E88-9B74-713A31382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16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54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17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9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19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1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20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21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550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0" y="811213"/>
            <a:ext cx="5335588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588" indent="-28522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903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266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629" indent="-2281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989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35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2713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075" indent="-228179" defTabSz="456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BB00080-A835-49EA-BC07-5F810437CAC5}" type="slidenum">
              <a:rPr altLang="ru-RU">
                <a:solidFill>
                  <a:prstClr val="black"/>
                </a:solidFill>
                <a:latin typeface="Calibri" pitchFamily="34" charset="0"/>
              </a:rPr>
              <a:pPr/>
              <a:t>22</a:t>
            </a:fld>
            <a:endParaRPr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4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7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6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5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2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8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2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9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3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55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7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93D7-789F-41E9-9ADB-D9BEC85F133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7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B433B1-F68A-4CF5-A702-B609EBCB7B80}"/>
              </a:ext>
            </a:extLst>
          </p:cNvPr>
          <p:cNvSpPr txBox="1"/>
          <p:nvPr/>
        </p:nvSpPr>
        <p:spPr>
          <a:xfrm>
            <a:off x="348369" y="2288587"/>
            <a:ext cx="8585284" cy="4223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Отчет Главы Краснохолмского муниципального округа по итогам работы за 2024 год и основных задачах работы администрации округа на 2025 год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29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апреля 2025 года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г. Красный Холм</a:t>
            </a:r>
          </a:p>
        </p:txBody>
      </p:sp>
    </p:spTree>
    <p:extLst>
      <p:ext uri="{BB962C8B-B14F-4D97-AF65-F5344CB8AC3E}">
        <p14:creationId xmlns:p14="http://schemas.microsoft.com/office/powerpoint/2010/main" val="27612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794293"/>
            <a:ext cx="8585284" cy="4641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chemeClr val="accent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A697E-6B86-4961-99EB-E1EF46498277}"/>
              </a:ext>
            </a:extLst>
          </p:cNvPr>
          <p:cNvSpPr txBox="1"/>
          <p:nvPr/>
        </p:nvSpPr>
        <p:spPr>
          <a:xfrm>
            <a:off x="1798530" y="1060178"/>
            <a:ext cx="6922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ru-RU" sz="1400" b="1" i="0" u="none" strike="noStrike" baseline="0" dirty="0">
                <a:solidFill>
                  <a:srgbClr val="0070C0"/>
                </a:solidFill>
                <a:latin typeface="Tahoma" panose="020B0604030504040204" pitchFamily="34" charset="0"/>
              </a:rPr>
              <a:t>Строительство плаца в МБОУ «Краснохолмская </a:t>
            </a:r>
            <a:r>
              <a:rPr lang="ru-RU" sz="1400" b="1" i="0" u="none" strike="noStrike" baseline="0" dirty="0" err="1">
                <a:solidFill>
                  <a:srgbClr val="0070C0"/>
                </a:solidFill>
                <a:latin typeface="Tahoma" panose="020B0604030504040204" pitchFamily="34" charset="0"/>
              </a:rPr>
              <a:t>сош</a:t>
            </a:r>
            <a:r>
              <a:rPr lang="ru-RU" sz="1400" b="1" i="0" u="none" strike="noStrike" baseline="0" dirty="0">
                <a:solidFill>
                  <a:srgbClr val="0070C0"/>
                </a:solidFill>
                <a:latin typeface="Tahoma" panose="020B0604030504040204" pitchFamily="34" charset="0"/>
              </a:rPr>
              <a:t> № 1»</a:t>
            </a:r>
          </a:p>
        </p:txBody>
      </p:sp>
      <p:pic>
        <p:nvPicPr>
          <p:cNvPr id="3" name="Рисунок 2" descr="Изображение выглядит как на открытом воздухе, земля, неб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0B8ABE-FB97-039D-A7AA-0F99358A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3" y="1774699"/>
            <a:ext cx="3611880" cy="4815840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небо, земля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CEA166-D42C-9EA6-8FE5-7A08AD6B7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24" y="1774699"/>
            <a:ext cx="3611881" cy="481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1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565422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Капитального ремонт обеденного зала в МБОУ «Краснохолмская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сош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 № 1»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Программа «Школьный бюджет»</a:t>
            </a:r>
          </a:p>
        </p:txBody>
      </p:sp>
      <p:pic>
        <p:nvPicPr>
          <p:cNvPr id="3" name="Рисунок 2" descr="Изображение выглядит как в помещении, мебель, стена, п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944A-F6D9-1821-6898-5B3416080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1" y="2120594"/>
            <a:ext cx="3329396" cy="44391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мебель, стена, потол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BA7918-F4EE-3480-F3A6-6F5530274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15" y="2120594"/>
            <a:ext cx="3329396" cy="44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Реализация проекта «Школьный медиацентр – инновации и творчество в мире медиа» в МБОУ «Краснохолмская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сош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 № 1</a:t>
            </a: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Программа «Школьные инициативы»</a:t>
            </a:r>
          </a:p>
        </p:txBody>
      </p:sp>
      <p:pic>
        <p:nvPicPr>
          <p:cNvPr id="3" name="Рисунок 2" descr="Изображение выглядит как в помещении, стена, текст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137956-63AD-73E8-1815-B0AED161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" y="2856083"/>
            <a:ext cx="4772297" cy="35792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 помещении, стена, Стелл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2A1934-5E8D-F8F5-12A8-F54423AB5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01" y="2827688"/>
            <a:ext cx="2705713" cy="36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2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03C81-426A-0DA5-D477-A54C2A0E7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BEA01D02-05F2-7621-CE94-7B1D9CAC2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90" y="1207857"/>
            <a:ext cx="7731504" cy="6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4472C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спортивного зала в МБОУ «Краснохолмская </a:t>
            </a:r>
            <a:r>
              <a:rPr lang="ru-RU" b="1" dirty="0" err="1">
                <a:solidFill>
                  <a:srgbClr val="4472C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сош</a:t>
            </a:r>
            <a:r>
              <a:rPr lang="ru-RU" b="1" dirty="0">
                <a:solidFill>
                  <a:srgbClr val="4472C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№ 2 им. С. Забавина»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EA525-7EE4-F28E-0A9B-1F4C2F763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0" y="198963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FD789F-EE8C-F87A-F5BB-B7E161C16FCE}"/>
              </a:ext>
            </a:extLst>
          </p:cNvPr>
          <p:cNvSpPr txBox="1"/>
          <p:nvPr/>
        </p:nvSpPr>
        <p:spPr>
          <a:xfrm>
            <a:off x="751881" y="40912"/>
            <a:ext cx="866055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в помещении, пол, стена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502486-C1FB-CD20-C225-6B1B6CCCB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3091542"/>
            <a:ext cx="4191727" cy="3143795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пол, баскетбол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3E2C4D-26E8-57C6-4D05-C2B8F3289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69" y="3091541"/>
            <a:ext cx="4191727" cy="31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5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565423"/>
            <a:ext cx="8585284" cy="4869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крыши МБДОУ детский сад № 4 «Ласточка»</a:t>
            </a:r>
          </a:p>
        </p:txBody>
      </p:sp>
      <p:pic>
        <p:nvPicPr>
          <p:cNvPr id="5" name="Рисунок 4" descr="Изображение выглядит как на открытом воздухе, небо, дерево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B16E23-FD1B-C2BD-345F-D7DCFAA90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28" y="1578700"/>
            <a:ext cx="3824403" cy="509920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а открытом воздухе, небо, облак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FB20BA-020D-93C8-18E1-7F21A535F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7" y="1578699"/>
            <a:ext cx="3824403" cy="509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4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2BD4120A-F2F8-4C7C-AC53-D8D3A70B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315" y="1151022"/>
            <a:ext cx="7731504" cy="6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Установка уличного игрового комплекса в МБДОУ детский сад № 2 «Солнышко»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D98D7B-ED1A-1AFB-4637-C51A7C0C6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3" y="77019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DA045-23E2-B9D6-D7ED-F629E92465F2}"/>
              </a:ext>
            </a:extLst>
          </p:cNvPr>
          <p:cNvSpPr txBox="1"/>
          <p:nvPr/>
        </p:nvSpPr>
        <p:spPr>
          <a:xfrm>
            <a:off x="642921" y="28100"/>
            <a:ext cx="864122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на открытом воздухе, трава, дерев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6D4966-5EFB-E4EC-C5C9-401CCABF2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3" y="2403566"/>
            <a:ext cx="4165871" cy="3134167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дерево, неб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55E115-314D-0FD6-328F-4758C1353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46" y="2403566"/>
            <a:ext cx="4165871" cy="31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5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2565-D4EF-05C0-9A3D-4885FD002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1D74DA0E-540D-322B-868C-958508AA6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90" y="1207857"/>
            <a:ext cx="7731504" cy="6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4472C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Виртуальный концертный зал в МБУДО «Краснохолмская ДШИ»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720F1-EB6F-8CA2-ACE7-482153CD8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0" y="198963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60CF7-3C84-E352-A627-84F81639D280}"/>
              </a:ext>
            </a:extLst>
          </p:cNvPr>
          <p:cNvSpPr txBox="1"/>
          <p:nvPr/>
        </p:nvSpPr>
        <p:spPr>
          <a:xfrm>
            <a:off x="751881" y="40912"/>
            <a:ext cx="866055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одежда, в помещении, человек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587F9AA-3572-2763-FDB7-D54E9ADCA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2738845"/>
            <a:ext cx="4197532" cy="3148149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одежда, человек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2C8FF6-4D10-89E2-F36A-ABE0CE1CF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54" y="2690948"/>
            <a:ext cx="4261395" cy="31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93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2BD4120A-F2F8-4C7C-AC53-D8D3A70B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700" y="1327591"/>
            <a:ext cx="7731504" cy="3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rgbClr val="4472C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«Дома ремесел»</a:t>
            </a:r>
            <a:endParaRPr lang="ru-RU" altLang="ru-RU" sz="1500" b="1" dirty="0">
              <a:solidFill>
                <a:srgbClr val="A8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4D0A8-7E34-06A2-3EB5-80235E15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99" y="127305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8309E-E828-2D7F-DC2F-844D9B65EEEE}"/>
              </a:ext>
            </a:extLst>
          </p:cNvPr>
          <p:cNvSpPr txBox="1"/>
          <p:nvPr/>
        </p:nvSpPr>
        <p:spPr>
          <a:xfrm>
            <a:off x="786420" y="14623"/>
            <a:ext cx="838635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в помещении, стена, дизайн интерьера, сц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37237-8DB2-68C1-55C6-2F74470D0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" y="2481267"/>
            <a:ext cx="4282861" cy="321214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стена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7168A7-DFB5-C302-7FEE-49FC22536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40" y="2481267"/>
            <a:ext cx="4282861" cy="32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69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32962"/>
            <a:ext cx="7066112" cy="347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Строительство газовых котельных ул. Мясникова, д. 59 (ЦРБ)</a:t>
            </a:r>
          </a:p>
        </p:txBody>
      </p:sp>
      <p:pic>
        <p:nvPicPr>
          <p:cNvPr id="3" name="Рисунок 2" descr="Изображение выглядит как на открытом воздухе, небо, поезд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443F7D-8534-174A-0001-0D10B20BE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2331286"/>
            <a:ext cx="4137150" cy="310286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машина, промышленность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88BA6A-E8A3-157B-AD4A-410B940AB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94" y="2331286"/>
            <a:ext cx="4137150" cy="31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19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2BD4120A-F2F8-4C7C-AC53-D8D3A70B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79" y="1017591"/>
            <a:ext cx="7731504" cy="3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Строительство газовых котельных ул. Красноармейская</a:t>
            </a:r>
          </a:p>
        </p:txBody>
      </p:sp>
      <p:sp>
        <p:nvSpPr>
          <p:cNvPr id="12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714156" y="5637834"/>
            <a:ext cx="277327" cy="273844"/>
          </a:xfrm>
        </p:spPr>
        <p:txBody>
          <a:bodyPr/>
          <a:lstStyle/>
          <a:p>
            <a:pPr>
              <a:defRPr/>
            </a:pPr>
            <a:fld id="{689F1CAE-E440-474E-B9E6-AD32A12F3EB6}" type="slidenum">
              <a:rPr lang="ru-RU" altLang="ru-RU" sz="105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19</a:t>
            </a:fld>
            <a:endParaRPr lang="ru-RU" alt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DC1C53-52CF-69C6-9EE0-9BB3DEB0F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67E07-4B29-EA0E-F77F-E5D4E0947FD5}"/>
              </a:ext>
            </a:extLst>
          </p:cNvPr>
          <p:cNvSpPr txBox="1"/>
          <p:nvPr/>
        </p:nvSpPr>
        <p:spPr>
          <a:xfrm>
            <a:off x="1128747" y="-2912"/>
            <a:ext cx="814936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Краснохолмский муниципальный округ Тверской области</a:t>
            </a:r>
            <a:endParaRPr lang="ru-RU" sz="2900" dirty="0"/>
          </a:p>
        </p:txBody>
      </p:sp>
      <p:pic>
        <p:nvPicPr>
          <p:cNvPr id="4" name="Рисунок 3" descr="Изображение выглядит как небо, на открытом воздухе, дерево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DA3C6-3819-E915-E7BE-46734157F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7" y="2486507"/>
            <a:ext cx="4201769" cy="3151327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авод, в помещении, промышленность, огнетушит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480ED7-FABD-6007-FA9E-889699257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60" y="2509041"/>
            <a:ext cx="4171723" cy="31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2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водопровода д.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Бортница</a:t>
            </a: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Реализация Программы поддержки местных инициатив</a:t>
            </a:r>
          </a:p>
        </p:txBody>
      </p:sp>
      <p:pic>
        <p:nvPicPr>
          <p:cNvPr id="4" name="Рисунок 3" descr="Изображение выглядит как на открытом воздухе, земля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5A5308-622A-608D-507B-4FCAB57F7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1" y="2175628"/>
            <a:ext cx="3340169" cy="4449984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дерево, земля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539241-9505-E484-33DD-47A8549D9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72" y="2175628"/>
            <a:ext cx="3340169" cy="44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6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2BD4120A-F2F8-4C7C-AC53-D8D3A70B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984" y="1061661"/>
            <a:ext cx="7731504" cy="3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Строительство газовых котельных ул. Калинина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C21967-4069-B2DD-94CC-97F53D3D1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7" y="137978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1E3C84-F36B-2439-4EC8-D1F03B63E2BF}"/>
              </a:ext>
            </a:extLst>
          </p:cNvPr>
          <p:cNvSpPr txBox="1"/>
          <p:nvPr/>
        </p:nvSpPr>
        <p:spPr>
          <a:xfrm>
            <a:off x="1027612" y="-15445"/>
            <a:ext cx="849509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небо, на открытом воздухе, дерево, Композитный материа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8C4EB8-86E3-A168-F3D5-3853CD088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7" y="2821577"/>
            <a:ext cx="4351382" cy="326353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машина, синий, зав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A2B3A8-88D0-52DA-FEB5-7B1EA8BDE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41" y="2821577"/>
            <a:ext cx="4351382" cy="32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04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2BD4120A-F2F8-4C7C-AC53-D8D3A70B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067" y="1027141"/>
            <a:ext cx="7731504" cy="3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Строительство газовых котельных ул. Базарная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3E1EFD-9A3A-5938-B5E0-7803162A3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62" y="133809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115AA-5747-9E19-8002-93A14B485FA3}"/>
              </a:ext>
            </a:extLst>
          </p:cNvPr>
          <p:cNvSpPr txBox="1"/>
          <p:nvPr/>
        </p:nvSpPr>
        <p:spPr>
          <a:xfrm>
            <a:off x="870820" y="82890"/>
            <a:ext cx="873342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небо, на открытом воздухе, дерево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9E5E6A-3E0B-6F3C-6542-96F1D4BA4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1" y="2964179"/>
            <a:ext cx="4310743" cy="3233057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машина, завод, промышлен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55024A-B737-B9BF-267D-0DC7B1C9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3" y="2964180"/>
            <a:ext cx="4310743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6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2BD4120A-F2F8-4C7C-AC53-D8D3A70B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90" y="1207857"/>
            <a:ext cx="7731504" cy="3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Строительство газовых котельных ул. Мясникова д. 36 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35D9AE-661F-9F21-5E33-6BAA124F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0" y="198963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1B30-F3DD-B17B-32F7-1437858D9E1F}"/>
              </a:ext>
            </a:extLst>
          </p:cNvPr>
          <p:cNvSpPr txBox="1"/>
          <p:nvPr/>
        </p:nvSpPr>
        <p:spPr>
          <a:xfrm>
            <a:off x="751881" y="40912"/>
            <a:ext cx="866055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небо, на открытом воздухе, строительство, железная доро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2B5B7-E6A3-42F7-903F-79441F490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0" y="2899954"/>
            <a:ext cx="4362994" cy="327224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ранспортное средство, колесо, Наземный транспорт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778B83-EB89-970C-37C1-13EC935BE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9954"/>
            <a:ext cx="4362994" cy="327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23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D65B1-D965-F980-4693-5154B3D1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55868FFF-6D87-6A99-F96A-31C1CC3A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90" y="1207857"/>
            <a:ext cx="7731504" cy="3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4472C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Приобретение трактора БТЗ-253 К.20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E53647-DEE7-28AA-5ACD-7BE69BE5B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0" y="198963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19AC1D-3D97-A381-0724-4A2C193F6C04}"/>
              </a:ext>
            </a:extLst>
          </p:cNvPr>
          <p:cNvSpPr txBox="1"/>
          <p:nvPr/>
        </p:nvSpPr>
        <p:spPr>
          <a:xfrm>
            <a:off x="751881" y="40912"/>
            <a:ext cx="866055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6C9E73-83F0-423B-E840-00B244E03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6" y="1898468"/>
            <a:ext cx="3500846" cy="4667794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нспорт, трактор, шина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B25718-A196-AEF7-9A0F-C07CA52B0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2" y="3091542"/>
            <a:ext cx="46329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1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Установка системы водоочистки на ул. Красноармейская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Реализация Программы поддержки местных инициатив</a:t>
            </a:r>
          </a:p>
        </p:txBody>
      </p:sp>
      <p:pic>
        <p:nvPicPr>
          <p:cNvPr id="3" name="Рисунок 2" descr="Изображение выглядит как Человеческое лицо, одежда, человек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E56FE25-3168-2D14-1A20-750033FF2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2490381"/>
            <a:ext cx="4233612" cy="317520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огнетушитель, стена, цилинд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B2ECA9-25D8-CBE1-100E-D33BDA072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33" y="2490381"/>
            <a:ext cx="4233612" cy="31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Благоустройство центральной площади у Дома народного творчества по пл. Советская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рамках победителя Всероссийского конкурса лучших проектов создания комфортной городской среды</a:t>
            </a:r>
          </a:p>
        </p:txBody>
      </p:sp>
      <p:pic>
        <p:nvPicPr>
          <p:cNvPr id="4" name="Рисунок 3" descr="Изображение выглядит как на открытом воздухе, небо, дерево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75AAC-CF42-79FB-89F5-1D04D397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7" y="2402183"/>
            <a:ext cx="3146516" cy="419535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а открытом воздухе, земля, Контейнер для отходов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D84F93-50F8-BC4F-B069-E76EF189C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77" y="2402183"/>
            <a:ext cx="3146514" cy="41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7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  <a:endParaRPr lang="ru-RU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72316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Благоустройство центральной площади у Дома народного творчества по пл. Советская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341120" y="1105054"/>
            <a:ext cx="752352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rPr>
              <a:t>В рамках победителя Всероссийского конкурса лучших проектов создания комфортной городской среды</a:t>
            </a:r>
          </a:p>
        </p:txBody>
      </p:sp>
      <p:pic>
        <p:nvPicPr>
          <p:cNvPr id="3" name="Рисунок 2" descr="Изображение выглядит как на открытом воздухе, дерево, небо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4D413C-A6C5-72F1-D1C5-DE9692F6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" y="2655843"/>
            <a:ext cx="4354286" cy="3265715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статуя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79D1AF-55E0-087F-5B60-44EDA67D8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11517"/>
            <a:ext cx="4413387" cy="33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89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F478-5271-7F40-9620-ED9BDD551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5">
            <a:extLst>
              <a:ext uri="{FF2B5EF4-FFF2-40B4-BE49-F238E27FC236}">
                <a16:creationId xmlns:a16="http://schemas.microsoft.com/office/drawing/2014/main" id="{7491516B-D847-7725-558B-4DEC87A82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90" y="1207857"/>
            <a:ext cx="7731504" cy="3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6" tIns="34992" rIns="69986" bIns="349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4472C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Приобретение новогодней ели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42B166-4F8B-CDA8-EF7E-8B189EA42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0" y="198963"/>
            <a:ext cx="987638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082B0-68B5-3C32-8A02-E43DCFFFBC8D}"/>
              </a:ext>
            </a:extLst>
          </p:cNvPr>
          <p:cNvSpPr txBox="1"/>
          <p:nvPr/>
        </p:nvSpPr>
        <p:spPr>
          <a:xfrm>
            <a:off x="751881" y="40912"/>
            <a:ext cx="866055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Краснохолмский муниципальный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округ Тверской области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рождественская елка, дерево, рождественские украшения, Рождественские огн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F2DFA6-378D-35FA-39E3-E1E9D7518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2" y="1928065"/>
            <a:ext cx="2272756" cy="4545511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ождество, рождественская елка, дерево, Рождественские огн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29CA6A-C3DD-2D68-B582-5F8CBBCB5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75" y="1928065"/>
            <a:ext cx="3025335" cy="45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9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дороги ул. Калинина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автомобильных дорог</a:t>
            </a:r>
          </a:p>
        </p:txBody>
      </p:sp>
      <p:pic>
        <p:nvPicPr>
          <p:cNvPr id="3" name="Рисунок 2" descr="Изображение выглядит как на открытом воздухе, небо, дорога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BB66D0-948E-D726-6044-93C69DECE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2180217"/>
            <a:ext cx="3371559" cy="4495411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земля, дерев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563B37-CB1A-8E0F-74A2-87A5C812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8" y="3174022"/>
            <a:ext cx="4671844" cy="350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0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дороги ул. Лесная</a:t>
            </a: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автомобильных дорог</a:t>
            </a:r>
          </a:p>
        </p:txBody>
      </p:sp>
      <p:pic>
        <p:nvPicPr>
          <p:cNvPr id="3" name="Рисунок 2" descr="Изображение выглядит как на открытом воздухе, небо, земля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032141-C1E2-6568-F938-3086E00C7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86" y="2282116"/>
            <a:ext cx="3213463" cy="4284617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небо, дерево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B2C080-BBB4-9D9F-96CC-20B56E427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9" y="2282116"/>
            <a:ext cx="3213463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Реализация программы по безопасности дорожного движения</a:t>
            </a:r>
          </a:p>
        </p:txBody>
      </p:sp>
      <p:pic>
        <p:nvPicPr>
          <p:cNvPr id="3" name="Рисунок 2" descr="Изображение выглядит как на открытом воздухе, текст, небо, доро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5A154D-320A-654E-B6A5-359BB62C8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3" y="1565422"/>
            <a:ext cx="3631475" cy="4841966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дорога, небо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C5ED8B-12E6-EB25-9F59-4BAB4F438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8" y="1532870"/>
            <a:ext cx="3680302" cy="49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1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2664</TotalTime>
  <Words>398</Words>
  <Application>Microsoft Office PowerPoint</Application>
  <PresentationFormat>Экран (4:3)</PresentationFormat>
  <Paragraphs>83</Paragraphs>
  <Slides>23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Bookman Old Style</vt:lpstr>
      <vt:lpstr>Calibri</vt:lpstr>
      <vt:lpstr>Calibri Light</vt:lpstr>
      <vt:lpstr>Tahoma</vt:lpstr>
      <vt:lpstr>Times New Roman</vt:lpstr>
      <vt:lpstr>Тема Office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Презентация PowerPoint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Презентация PowerPoint</vt:lpstr>
      <vt:lpstr>Краснохолмский муниципальный округ Тверской области</vt:lpstr>
      <vt:lpstr>Презентация PowerPoint</vt:lpstr>
      <vt:lpstr>Презентация PowerPoint</vt:lpstr>
      <vt:lpstr>Презентация PowerPoint</vt:lpstr>
      <vt:lpstr>Краснохолмский муниципальный округ Тверской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Краснохолмский муниципальный округ Тверской области</dc:title>
  <dc:creator>Пользователь Windows</dc:creator>
  <cp:lastModifiedBy>Пользователь Windows</cp:lastModifiedBy>
  <cp:revision>17</cp:revision>
  <dcterms:created xsi:type="dcterms:W3CDTF">2023-04-06T12:28:52Z</dcterms:created>
  <dcterms:modified xsi:type="dcterms:W3CDTF">2025-04-28T13:58:59Z</dcterms:modified>
</cp:coreProperties>
</file>